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</p:sldIdLst>
  <p:sldSz cx="12959715" cy="1511998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9D"/>
    <a:srgbClr val="0B5FD1"/>
    <a:srgbClr val="1F2DA8"/>
    <a:srgbClr val="0945A5"/>
    <a:srgbClr val="0147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0344" y="2474513"/>
            <a:ext cx="9722067" cy="5264026"/>
          </a:xfrm>
        </p:spPr>
        <p:txBody>
          <a:bodyPr anchor="b"/>
          <a:lstStyle>
            <a:lvl1pPr algn="ctr">
              <a:defRPr sz="851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0344" y="7941540"/>
            <a:ext cx="9722067" cy="3650517"/>
          </a:xfrm>
        </p:spPr>
        <p:txBody>
          <a:bodyPr/>
          <a:lstStyle>
            <a:lvl1pPr marL="0" indent="0" algn="ctr">
              <a:buNone/>
              <a:defRPr sz="3400"/>
            </a:lvl1pPr>
            <a:lvl2pPr marL="648335" indent="0" algn="ctr">
              <a:buNone/>
              <a:defRPr sz="2840"/>
            </a:lvl2pPr>
            <a:lvl3pPr marL="1295400" indent="0" algn="ctr">
              <a:buNone/>
              <a:defRPr sz="2550"/>
            </a:lvl3pPr>
            <a:lvl4pPr marL="1944370" indent="0" algn="ctr">
              <a:buNone/>
              <a:defRPr sz="2265"/>
            </a:lvl4pPr>
            <a:lvl5pPr marL="2592705" indent="0" algn="ctr">
              <a:buNone/>
              <a:defRPr sz="2265"/>
            </a:lvl5pPr>
            <a:lvl6pPr marL="3240405" indent="0" algn="ctr">
              <a:buNone/>
              <a:defRPr sz="2265"/>
            </a:lvl6pPr>
            <a:lvl7pPr marL="3887470" indent="0" algn="ctr">
              <a:buNone/>
              <a:defRPr sz="2265"/>
            </a:lvl7pPr>
            <a:lvl8pPr marL="4536440" indent="0" algn="ctr">
              <a:buNone/>
              <a:defRPr sz="2265"/>
            </a:lvl8pPr>
            <a:lvl9pPr marL="5184775" indent="0" algn="ctr">
              <a:buNone/>
              <a:defRPr sz="226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276472" y="805004"/>
            <a:ext cx="2795094" cy="1281356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91189" y="805004"/>
            <a:ext cx="8223249" cy="1281356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84438" y="3769519"/>
            <a:ext cx="11180377" cy="6289530"/>
          </a:xfrm>
        </p:spPr>
        <p:txBody>
          <a:bodyPr anchor="b"/>
          <a:lstStyle>
            <a:lvl1pPr>
              <a:defRPr sz="851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84438" y="10118551"/>
            <a:ext cx="11180377" cy="3307515"/>
          </a:xfrm>
        </p:spPr>
        <p:txBody>
          <a:bodyPr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648335" indent="0">
              <a:buNone/>
              <a:defRPr sz="2840">
                <a:solidFill>
                  <a:schemeClr val="tx1">
                    <a:tint val="75000"/>
                  </a:schemeClr>
                </a:solidFill>
              </a:defRPr>
            </a:lvl2pPr>
            <a:lvl3pPr marL="1295400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3pPr>
            <a:lvl4pPr marL="1944370" indent="0">
              <a:buNone/>
              <a:defRPr sz="2265">
                <a:solidFill>
                  <a:schemeClr val="tx1">
                    <a:tint val="75000"/>
                  </a:schemeClr>
                </a:solidFill>
              </a:defRPr>
            </a:lvl4pPr>
            <a:lvl5pPr marL="2592705" indent="0">
              <a:buNone/>
              <a:defRPr sz="2265">
                <a:solidFill>
                  <a:schemeClr val="tx1">
                    <a:tint val="75000"/>
                  </a:schemeClr>
                </a:solidFill>
              </a:defRPr>
            </a:lvl5pPr>
            <a:lvl6pPr marL="3240405" indent="0">
              <a:buNone/>
              <a:defRPr sz="2265">
                <a:solidFill>
                  <a:schemeClr val="tx1">
                    <a:tint val="75000"/>
                  </a:schemeClr>
                </a:solidFill>
              </a:defRPr>
            </a:lvl6pPr>
            <a:lvl7pPr marL="3887470" indent="0">
              <a:buNone/>
              <a:defRPr sz="2265">
                <a:solidFill>
                  <a:schemeClr val="tx1">
                    <a:tint val="75000"/>
                  </a:schemeClr>
                </a:solidFill>
              </a:defRPr>
            </a:lvl7pPr>
            <a:lvl8pPr marL="4536440" indent="0">
              <a:buNone/>
              <a:defRPr sz="2265">
                <a:solidFill>
                  <a:schemeClr val="tx1">
                    <a:tint val="75000"/>
                  </a:schemeClr>
                </a:solidFill>
              </a:defRPr>
            </a:lvl8pPr>
            <a:lvl9pPr marL="5184775" indent="0">
              <a:buNone/>
              <a:defRPr sz="22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91189" y="4025020"/>
            <a:ext cx="5509171" cy="959354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562395" y="4025020"/>
            <a:ext cx="5509171" cy="959354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2878" y="805004"/>
            <a:ext cx="11180377" cy="292251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2878" y="3706519"/>
            <a:ext cx="5483853" cy="181650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8335" indent="0">
              <a:buNone/>
              <a:defRPr sz="2840" b="1"/>
            </a:lvl2pPr>
            <a:lvl3pPr marL="1295400" indent="0">
              <a:buNone/>
              <a:defRPr sz="2550" b="1"/>
            </a:lvl3pPr>
            <a:lvl4pPr marL="1944370" indent="0">
              <a:buNone/>
              <a:defRPr sz="2265" b="1"/>
            </a:lvl4pPr>
            <a:lvl5pPr marL="2592705" indent="0">
              <a:buNone/>
              <a:defRPr sz="2265" b="1"/>
            </a:lvl5pPr>
            <a:lvl6pPr marL="3240405" indent="0">
              <a:buNone/>
              <a:defRPr sz="2265" b="1"/>
            </a:lvl6pPr>
            <a:lvl7pPr marL="3887470" indent="0">
              <a:buNone/>
              <a:defRPr sz="2265" b="1"/>
            </a:lvl7pPr>
            <a:lvl8pPr marL="4536440" indent="0">
              <a:buNone/>
              <a:defRPr sz="2265" b="1"/>
            </a:lvl8pPr>
            <a:lvl9pPr marL="5184775" indent="0">
              <a:buNone/>
              <a:defRPr sz="226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2878" y="5523027"/>
            <a:ext cx="5483853" cy="81235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562395" y="3706519"/>
            <a:ext cx="5510860" cy="181650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8335" indent="0">
              <a:buNone/>
              <a:defRPr sz="2840" b="1"/>
            </a:lvl2pPr>
            <a:lvl3pPr marL="1295400" indent="0">
              <a:buNone/>
              <a:defRPr sz="2550" b="1"/>
            </a:lvl3pPr>
            <a:lvl4pPr marL="1944370" indent="0">
              <a:buNone/>
              <a:defRPr sz="2265" b="1"/>
            </a:lvl4pPr>
            <a:lvl5pPr marL="2592705" indent="0">
              <a:buNone/>
              <a:defRPr sz="2265" b="1"/>
            </a:lvl5pPr>
            <a:lvl6pPr marL="3240405" indent="0">
              <a:buNone/>
              <a:defRPr sz="2265" b="1"/>
            </a:lvl6pPr>
            <a:lvl7pPr marL="3887470" indent="0">
              <a:buNone/>
              <a:defRPr sz="2265" b="1"/>
            </a:lvl7pPr>
            <a:lvl8pPr marL="4536440" indent="0">
              <a:buNone/>
              <a:defRPr sz="2265" b="1"/>
            </a:lvl8pPr>
            <a:lvl9pPr marL="5184775" indent="0">
              <a:buNone/>
              <a:defRPr sz="226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562395" y="5523027"/>
            <a:ext cx="5510860" cy="81235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2878" y="1008005"/>
            <a:ext cx="4180826" cy="3528017"/>
          </a:xfrm>
        </p:spPr>
        <p:txBody>
          <a:bodyPr anchor="b"/>
          <a:lstStyle>
            <a:lvl1pPr>
              <a:defRPr sz="453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10860" y="2177010"/>
            <a:ext cx="6562395" cy="10745053"/>
          </a:xfrm>
        </p:spPr>
        <p:txBody>
          <a:bodyPr/>
          <a:lstStyle>
            <a:lvl1pPr>
              <a:defRPr sz="4530"/>
            </a:lvl1pPr>
            <a:lvl2pPr>
              <a:defRPr sz="3970"/>
            </a:lvl2pPr>
            <a:lvl3pPr>
              <a:defRPr sz="3400"/>
            </a:lvl3pPr>
            <a:lvl4pPr>
              <a:defRPr sz="2840"/>
            </a:lvl4pPr>
            <a:lvl5pPr>
              <a:defRPr sz="2840"/>
            </a:lvl5pPr>
            <a:lvl6pPr>
              <a:defRPr sz="2840"/>
            </a:lvl6pPr>
            <a:lvl7pPr>
              <a:defRPr sz="2840"/>
            </a:lvl7pPr>
            <a:lvl8pPr>
              <a:defRPr sz="2840"/>
            </a:lvl8pPr>
            <a:lvl9pPr>
              <a:defRPr sz="284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92878" y="4536022"/>
            <a:ext cx="4180826" cy="8403543"/>
          </a:xfrm>
        </p:spPr>
        <p:txBody>
          <a:bodyPr/>
          <a:lstStyle>
            <a:lvl1pPr marL="0" indent="0">
              <a:buNone/>
              <a:defRPr sz="2265"/>
            </a:lvl1pPr>
            <a:lvl2pPr marL="648335" indent="0">
              <a:buNone/>
              <a:defRPr sz="1980"/>
            </a:lvl2pPr>
            <a:lvl3pPr marL="1295400" indent="0">
              <a:buNone/>
              <a:defRPr sz="1705"/>
            </a:lvl3pPr>
            <a:lvl4pPr marL="1944370" indent="0">
              <a:buNone/>
              <a:defRPr sz="1420"/>
            </a:lvl4pPr>
            <a:lvl5pPr marL="2592705" indent="0">
              <a:buNone/>
              <a:defRPr sz="1420"/>
            </a:lvl5pPr>
            <a:lvl6pPr marL="3240405" indent="0">
              <a:buNone/>
              <a:defRPr sz="1420"/>
            </a:lvl6pPr>
            <a:lvl7pPr marL="3887470" indent="0">
              <a:buNone/>
              <a:defRPr sz="1420"/>
            </a:lvl7pPr>
            <a:lvl8pPr marL="4536440" indent="0">
              <a:buNone/>
              <a:defRPr sz="1420"/>
            </a:lvl8pPr>
            <a:lvl9pPr marL="5184775" indent="0">
              <a:buNone/>
              <a:defRPr sz="142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2878" y="1008005"/>
            <a:ext cx="4180826" cy="3528017"/>
          </a:xfrm>
        </p:spPr>
        <p:txBody>
          <a:bodyPr anchor="b"/>
          <a:lstStyle>
            <a:lvl1pPr>
              <a:defRPr sz="453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510860" y="2177010"/>
            <a:ext cx="6562395" cy="10745053"/>
          </a:xfrm>
        </p:spPr>
        <p:txBody>
          <a:bodyPr/>
          <a:lstStyle>
            <a:lvl1pPr marL="0" indent="0">
              <a:buNone/>
              <a:defRPr sz="4530"/>
            </a:lvl1pPr>
            <a:lvl2pPr marL="648335" indent="0">
              <a:buNone/>
              <a:defRPr sz="3970"/>
            </a:lvl2pPr>
            <a:lvl3pPr marL="1295400" indent="0">
              <a:buNone/>
              <a:defRPr sz="3400"/>
            </a:lvl3pPr>
            <a:lvl4pPr marL="1944370" indent="0">
              <a:buNone/>
              <a:defRPr sz="2840"/>
            </a:lvl4pPr>
            <a:lvl5pPr marL="2592705" indent="0">
              <a:buNone/>
              <a:defRPr sz="2840"/>
            </a:lvl5pPr>
            <a:lvl6pPr marL="3240405" indent="0">
              <a:buNone/>
              <a:defRPr sz="2840"/>
            </a:lvl6pPr>
            <a:lvl7pPr marL="3887470" indent="0">
              <a:buNone/>
              <a:defRPr sz="2840"/>
            </a:lvl7pPr>
            <a:lvl8pPr marL="4536440" indent="0">
              <a:buNone/>
              <a:defRPr sz="2840"/>
            </a:lvl8pPr>
            <a:lvl9pPr marL="5184775" indent="0">
              <a:buNone/>
              <a:defRPr sz="284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92878" y="4536022"/>
            <a:ext cx="4180826" cy="8403543"/>
          </a:xfrm>
        </p:spPr>
        <p:txBody>
          <a:bodyPr/>
          <a:lstStyle>
            <a:lvl1pPr marL="0" indent="0">
              <a:buNone/>
              <a:defRPr sz="2265"/>
            </a:lvl1pPr>
            <a:lvl2pPr marL="648335" indent="0">
              <a:buNone/>
              <a:defRPr sz="1980"/>
            </a:lvl2pPr>
            <a:lvl3pPr marL="1295400" indent="0">
              <a:buNone/>
              <a:defRPr sz="1705"/>
            </a:lvl3pPr>
            <a:lvl4pPr marL="1944370" indent="0">
              <a:buNone/>
              <a:defRPr sz="1420"/>
            </a:lvl4pPr>
            <a:lvl5pPr marL="2592705" indent="0">
              <a:buNone/>
              <a:defRPr sz="1420"/>
            </a:lvl5pPr>
            <a:lvl6pPr marL="3240405" indent="0">
              <a:buNone/>
              <a:defRPr sz="1420"/>
            </a:lvl6pPr>
            <a:lvl7pPr marL="3887470" indent="0">
              <a:buNone/>
              <a:defRPr sz="1420"/>
            </a:lvl7pPr>
            <a:lvl8pPr marL="4536440" indent="0">
              <a:buNone/>
              <a:defRPr sz="1420"/>
            </a:lvl8pPr>
            <a:lvl9pPr marL="5184775" indent="0">
              <a:buNone/>
              <a:defRPr sz="142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91189" y="805004"/>
            <a:ext cx="11180377" cy="2922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1189" y="4025020"/>
            <a:ext cx="11180377" cy="9593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91189" y="14014068"/>
            <a:ext cx="2916620" cy="8050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293912" y="14014068"/>
            <a:ext cx="4374931" cy="8050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154947" y="14014068"/>
            <a:ext cx="2916620" cy="8050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95400" rtl="0" eaLnBrk="1" latinLnBrk="0" hangingPunct="1">
        <a:lnSpc>
          <a:spcPct val="90000"/>
        </a:lnSpc>
        <a:spcBef>
          <a:spcPct val="0"/>
        </a:spcBef>
        <a:buNone/>
        <a:defRPr sz="62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3850" indent="-323850" algn="l" defTabSz="1295400" rtl="0" eaLnBrk="1" latinLnBrk="0" hangingPunct="1">
        <a:lnSpc>
          <a:spcPct val="90000"/>
        </a:lnSpc>
        <a:spcBef>
          <a:spcPct val="284000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1pPr>
      <a:lvl2pPr marL="972185" indent="-323850" algn="l" defTabSz="129540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620520" indent="-323850" algn="l" defTabSz="129540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840" kern="1200">
          <a:solidFill>
            <a:schemeClr val="tx1"/>
          </a:solidFill>
          <a:latin typeface="+mn-lt"/>
          <a:ea typeface="+mn-ea"/>
          <a:cs typeface="+mn-cs"/>
        </a:defRPr>
      </a:lvl3pPr>
      <a:lvl4pPr marL="2268855" indent="-323850" algn="l" defTabSz="129540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4pPr>
      <a:lvl5pPr marL="2916555" indent="-323850" algn="l" defTabSz="129540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5pPr>
      <a:lvl6pPr marL="3564255" indent="-323850" algn="l" defTabSz="129540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6pPr>
      <a:lvl7pPr marL="4212590" indent="-323850" algn="l" defTabSz="129540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7pPr>
      <a:lvl8pPr marL="4859655" indent="-323850" algn="l" defTabSz="129540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8pPr>
      <a:lvl9pPr marL="5508625" indent="-323850" algn="l" defTabSz="129540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95400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1pPr>
      <a:lvl2pPr marL="648335" algn="l" defTabSz="1295400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2pPr>
      <a:lvl3pPr marL="1295400" algn="l" defTabSz="1295400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3pPr>
      <a:lvl4pPr marL="1944370" algn="l" defTabSz="1295400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4pPr>
      <a:lvl5pPr marL="2592705" algn="l" defTabSz="1295400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5pPr>
      <a:lvl6pPr marL="3240405" algn="l" defTabSz="1295400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6pPr>
      <a:lvl7pPr marL="3887470" algn="l" defTabSz="1295400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7pPr>
      <a:lvl8pPr marL="4536440" algn="l" defTabSz="1295400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8pPr>
      <a:lvl9pPr marL="5184775" algn="l" defTabSz="1295400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附件2：教学沙龙活动海报模板 - 设计_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270"/>
            <a:ext cx="12959715" cy="15116810"/>
          </a:xfrm>
          <a:prstGeom prst="rect">
            <a:avLst/>
          </a:prstGeom>
        </p:spPr>
      </p:pic>
      <p:sp>
        <p:nvSpPr>
          <p:cNvPr id="81" name="文本框 80"/>
          <p:cNvSpPr txBox="1"/>
          <p:nvPr/>
        </p:nvSpPr>
        <p:spPr>
          <a:xfrm>
            <a:off x="6290310" y="3983990"/>
            <a:ext cx="875665" cy="8489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4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59</a:t>
            </a:r>
            <a:endParaRPr lang="en-US" altLang="zh-CN" sz="480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0" y="5926455"/>
            <a:ext cx="12959080" cy="8458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5400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 </a:t>
            </a:r>
            <a:r>
              <a:rPr lang="zh-CN" altLang="en-US" sz="5400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教学沙龙主题（根据实际</a:t>
            </a:r>
            <a:r>
              <a:rPr lang="zh-CN" altLang="en-US" sz="5400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替换）</a:t>
            </a:r>
            <a:endParaRPr lang="zh-CN" altLang="en-US" sz="5400">
              <a:solidFill>
                <a:schemeClr val="tx1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16510" y="7338060"/>
            <a:ext cx="12942570" cy="64109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l" fontAlgn="auto">
              <a:lnSpc>
                <a:spcPts val="5600"/>
              </a:lnSpc>
            </a:pP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</a:t>
            </a:r>
            <a:r>
              <a:rPr lang="zh-CN" altLang="en-US" sz="3200">
                <a:ln>
                  <a:noFill/>
                </a:ln>
                <a:solidFill>
                  <a:srgbClr val="00489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en-US" altLang="zh-CN" sz="3200">
                <a:ln>
                  <a:noFill/>
                </a:ln>
                <a:solidFill>
                  <a:srgbClr val="00489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3200">
                <a:ln>
                  <a:noFill/>
                </a:ln>
                <a:solidFill>
                  <a:srgbClr val="00489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【主 讲 人】</a:t>
            </a: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zh-CN" altLang="en-US" sz="320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姓名、姓名</a:t>
            </a: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endParaRPr lang="zh-CN" altLang="en-US" sz="320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 algn="l" fontAlgn="auto">
              <a:lnSpc>
                <a:spcPts val="5600"/>
              </a:lnSpc>
            </a:pP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</a:t>
            </a:r>
            <a:r>
              <a:rPr lang="zh-CN" altLang="en-US" sz="3200">
                <a:ln>
                  <a:noFill/>
                </a:ln>
                <a:solidFill>
                  <a:srgbClr val="00489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【时    间】</a:t>
            </a: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en-US" altLang="zh-CN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10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月</a:t>
            </a:r>
            <a:r>
              <a:rPr lang="en-US" altLang="zh-CN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30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日（周三）</a:t>
            </a:r>
            <a:r>
              <a:rPr lang="en-US" altLang="zh-CN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16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：</a:t>
            </a:r>
            <a:r>
              <a:rPr lang="en-US" altLang="zh-CN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00</a:t>
            </a:r>
            <a:endParaRPr lang="zh-CN" altLang="en-US" sz="320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 algn="l" fontAlgn="auto">
              <a:lnSpc>
                <a:spcPts val="5600"/>
              </a:lnSpc>
            </a:pP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</a:t>
            </a:r>
            <a:r>
              <a:rPr lang="zh-CN" altLang="en-US" sz="3200">
                <a:ln>
                  <a:noFill/>
                </a:ln>
                <a:solidFill>
                  <a:srgbClr val="1F2DA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en-US" altLang="zh-CN" sz="3200">
                <a:ln>
                  <a:noFill/>
                </a:ln>
                <a:solidFill>
                  <a:srgbClr val="1F2DA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3200">
                <a:ln>
                  <a:noFill/>
                </a:ln>
                <a:solidFill>
                  <a:srgbClr val="00489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【地    点】</a:t>
            </a: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en-US" altLang="zh-CN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某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某楼</a:t>
            </a:r>
            <a:r>
              <a:rPr lang="en-US" altLang="zh-CN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XXXX(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如：逸夫楼</a:t>
            </a:r>
            <a:r>
              <a:rPr lang="en-US" altLang="zh-CN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YF3101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）</a:t>
            </a:r>
            <a:endParaRPr lang="zh-CN" altLang="en-US" sz="320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 algn="l" fontAlgn="auto">
              <a:lnSpc>
                <a:spcPts val="5600"/>
              </a:lnSpc>
            </a:pP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</a:t>
            </a:r>
            <a:r>
              <a:rPr lang="zh-CN" altLang="en-US" sz="3200">
                <a:ln>
                  <a:noFill/>
                </a:ln>
                <a:solidFill>
                  <a:srgbClr val="00489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【主办单位】</a:t>
            </a: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教务处</a:t>
            </a:r>
            <a:endParaRPr lang="zh-CN" altLang="en-US" sz="320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0" algn="l" fontAlgn="auto">
              <a:lnSpc>
                <a:spcPts val="5600"/>
              </a:lnSpc>
            </a:pP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      </a:t>
            </a:r>
            <a:r>
              <a:rPr lang="zh-CN" altLang="en-US" sz="3200">
                <a:ln>
                  <a:noFill/>
                </a:ln>
                <a:solidFill>
                  <a:srgbClr val="00489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【承办单位】</a:t>
            </a:r>
            <a:r>
              <a:rPr lang="en-US" altLang="zh-CN" sz="320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某某学院</a:t>
            </a:r>
            <a:endParaRPr lang="zh-CN" altLang="en-US" sz="3200">
              <a:ln>
                <a:noFill/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0" algn="l" fontAlgn="auto">
              <a:lnSpc>
                <a:spcPts val="5600"/>
              </a:lnSpc>
            </a:pPr>
            <a:r>
              <a:rPr lang="en-US" altLang="zh-CN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                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某某学院</a:t>
            </a:r>
            <a:endParaRPr lang="zh-CN" altLang="en-US" sz="3200">
              <a:ln>
                <a:noFill/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0" algn="l" fontAlgn="auto">
              <a:lnSpc>
                <a:spcPts val="5600"/>
              </a:lnSpc>
            </a:pPr>
            <a:r>
              <a:rPr lang="en-US" altLang="zh-CN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                      </a:t>
            </a:r>
            <a:r>
              <a:rPr lang="zh-CN" altLang="en-US" sz="3200">
                <a:ln>
                  <a:noFill/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某某学院</a:t>
            </a:r>
            <a:endParaRPr lang="zh-CN" altLang="en-US" sz="3200">
              <a:ln>
                <a:noFill/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resource_record_key" val="{&quot;19&quot;:[20342843,20344756]}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WPS 演示</Application>
  <PresentationFormat>宽屏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黑体</vt:lpstr>
      <vt:lpstr>隶书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DYLiang</dc:creator>
  <cp:lastModifiedBy>DYLiang</cp:lastModifiedBy>
  <cp:revision>29</cp:revision>
  <dcterms:created xsi:type="dcterms:W3CDTF">2023-08-09T12:44:00Z</dcterms:created>
  <dcterms:modified xsi:type="dcterms:W3CDTF">2025-04-24T01:03:11Z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2052-12.1.0.20784</vt:lpwstr>
  </property>
</Properties>
</file>